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0F11FF9-EB43-4A8A-A82B-7A55535CC626}" type="doc">
      <dgm:prSet loTypeId="urn:microsoft.com/office/officeart/2005/8/layout/radial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F177742-BC0A-40F9-BC5F-4E837C295ECE}">
      <dgm:prSet phldrT="[Text]"/>
      <dgm:spPr/>
      <dgm:t>
        <a:bodyPr/>
        <a:lstStyle/>
        <a:p>
          <a:r>
            <a:rPr lang="en-US" dirty="0" smtClean="0"/>
            <a:t>Productive Persistence</a:t>
          </a:r>
          <a:endParaRPr lang="en-US" dirty="0"/>
        </a:p>
      </dgm:t>
    </dgm:pt>
    <dgm:pt modelId="{4FD424A6-DC53-4063-AB8D-97A6826B8C21}" type="parTrans" cxnId="{20FEC83C-E443-4361-8B18-3D4BA81C988F}">
      <dgm:prSet/>
      <dgm:spPr/>
      <dgm:t>
        <a:bodyPr/>
        <a:lstStyle/>
        <a:p>
          <a:endParaRPr lang="en-US"/>
        </a:p>
      </dgm:t>
    </dgm:pt>
    <dgm:pt modelId="{0290D228-75DD-4E40-9A39-85D7A1EC605F}" type="sibTrans" cxnId="{20FEC83C-E443-4361-8B18-3D4BA81C988F}">
      <dgm:prSet/>
      <dgm:spPr/>
      <dgm:t>
        <a:bodyPr/>
        <a:lstStyle/>
        <a:p>
          <a:endParaRPr lang="en-US"/>
        </a:p>
      </dgm:t>
    </dgm:pt>
    <dgm:pt modelId="{7D56D237-5432-4C85-96BC-DBE140EE673F}">
      <dgm:prSet phldrT="[Text]"/>
      <dgm:spPr/>
      <dgm:t>
        <a:bodyPr/>
        <a:lstStyle/>
        <a:p>
          <a:r>
            <a:rPr lang="en-US" dirty="0" smtClean="0"/>
            <a:t>Having the skills and habits to be a competent learner in math</a:t>
          </a:r>
          <a:endParaRPr lang="en-US" dirty="0"/>
        </a:p>
      </dgm:t>
    </dgm:pt>
    <dgm:pt modelId="{F39D0C96-F76B-489E-81C2-C811460008CB}" type="parTrans" cxnId="{321B42C5-E47B-4AA8-B213-2F386B338A73}">
      <dgm:prSet/>
      <dgm:spPr/>
      <dgm:t>
        <a:bodyPr/>
        <a:lstStyle/>
        <a:p>
          <a:endParaRPr lang="en-US"/>
        </a:p>
      </dgm:t>
    </dgm:pt>
    <dgm:pt modelId="{C3AD14CF-275D-4899-827A-3DD30DF03F47}" type="sibTrans" cxnId="{321B42C5-E47B-4AA8-B213-2F386B338A73}">
      <dgm:prSet/>
      <dgm:spPr/>
      <dgm:t>
        <a:bodyPr/>
        <a:lstStyle/>
        <a:p>
          <a:endParaRPr lang="en-US"/>
        </a:p>
      </dgm:t>
    </dgm:pt>
    <dgm:pt modelId="{522C5E7D-EF91-4A6D-9AB2-734058FDCC78}">
      <dgm:prSet phldrT="[Text]"/>
      <dgm:spPr/>
      <dgm:t>
        <a:bodyPr/>
        <a:lstStyle/>
        <a:p>
          <a:r>
            <a:rPr lang="en-US" dirty="0" smtClean="0"/>
            <a:t>Seeing the course material as interesting and useful</a:t>
          </a:r>
          <a:endParaRPr lang="en-US" dirty="0"/>
        </a:p>
      </dgm:t>
    </dgm:pt>
    <dgm:pt modelId="{111DB1C3-441A-44BC-B2C2-EE6DCCA242BC}" type="parTrans" cxnId="{EF4EB5EB-B790-4393-8DC7-009E506F67C1}">
      <dgm:prSet/>
      <dgm:spPr/>
      <dgm:t>
        <a:bodyPr/>
        <a:lstStyle/>
        <a:p>
          <a:endParaRPr lang="en-US"/>
        </a:p>
      </dgm:t>
    </dgm:pt>
    <dgm:pt modelId="{DBDB0A07-E20E-4897-AFCD-1128FE9DBA1E}" type="sibTrans" cxnId="{EF4EB5EB-B790-4393-8DC7-009E506F67C1}">
      <dgm:prSet/>
      <dgm:spPr/>
      <dgm:t>
        <a:bodyPr/>
        <a:lstStyle/>
        <a:p>
          <a:endParaRPr lang="en-US"/>
        </a:p>
      </dgm:t>
    </dgm:pt>
    <dgm:pt modelId="{98188B7E-D17F-4E75-BC52-3ECD590BEFEB}">
      <dgm:prSet phldrT="[Text]"/>
      <dgm:spPr/>
      <dgm:t>
        <a:bodyPr/>
        <a:lstStyle/>
        <a:p>
          <a:r>
            <a:rPr lang="en-US" dirty="0" smtClean="0"/>
            <a:t>Having a sense of belonging and safety in the learning environment</a:t>
          </a:r>
          <a:endParaRPr lang="en-US" dirty="0"/>
        </a:p>
      </dgm:t>
    </dgm:pt>
    <dgm:pt modelId="{C9CF66CD-170E-481D-8F18-6E828A09A7A1}" type="parTrans" cxnId="{1C69310E-44DE-4999-9CD9-DB1C3AF10B8A}">
      <dgm:prSet/>
      <dgm:spPr/>
      <dgm:t>
        <a:bodyPr/>
        <a:lstStyle/>
        <a:p>
          <a:endParaRPr lang="en-US"/>
        </a:p>
      </dgm:t>
    </dgm:pt>
    <dgm:pt modelId="{1EA6C5DF-D48C-4869-855B-91C9924472E9}" type="sibTrans" cxnId="{1C69310E-44DE-4999-9CD9-DB1C3AF10B8A}">
      <dgm:prSet/>
      <dgm:spPr/>
      <dgm:t>
        <a:bodyPr/>
        <a:lstStyle/>
        <a:p>
          <a:endParaRPr lang="en-US"/>
        </a:p>
      </dgm:t>
    </dgm:pt>
    <dgm:pt modelId="{8C70AD98-09D2-41F7-92FD-36E3615AAE95}">
      <dgm:prSet phldrT="[Text]"/>
      <dgm:spPr/>
      <dgm:t>
        <a:bodyPr/>
        <a:lstStyle/>
        <a:p>
          <a:r>
            <a:rPr lang="en-US" dirty="0" smtClean="0"/>
            <a:t>Seeing themselves as math learners</a:t>
          </a:r>
          <a:endParaRPr lang="en-US" dirty="0"/>
        </a:p>
      </dgm:t>
    </dgm:pt>
    <dgm:pt modelId="{C989B487-D862-4B73-ACB8-F6B61184FB6F}" type="parTrans" cxnId="{78C97235-50FA-4315-ADDE-C2807C24491D}">
      <dgm:prSet/>
      <dgm:spPr/>
      <dgm:t>
        <a:bodyPr/>
        <a:lstStyle/>
        <a:p>
          <a:endParaRPr lang="en-US"/>
        </a:p>
      </dgm:t>
    </dgm:pt>
    <dgm:pt modelId="{790C9AD7-5B68-4549-B5A5-3DF88C88B0CD}" type="sibTrans" cxnId="{78C97235-50FA-4315-ADDE-C2807C24491D}">
      <dgm:prSet/>
      <dgm:spPr/>
      <dgm:t>
        <a:bodyPr/>
        <a:lstStyle/>
        <a:p>
          <a:endParaRPr lang="en-US"/>
        </a:p>
      </dgm:t>
    </dgm:pt>
    <dgm:pt modelId="{D51DDBE3-E9D1-4F49-B17C-4021F8D6F801}" type="pres">
      <dgm:prSet presAssocID="{B0F11FF9-EB43-4A8A-A82B-7A55535CC626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BE97C52-21AA-491B-B06D-DDBF4889E394}" type="pres">
      <dgm:prSet presAssocID="{4F177742-BC0A-40F9-BC5F-4E837C295ECE}" presName="centerShape" presStyleLbl="node0" presStyleIdx="0" presStyleCnt="1" custLinFactNeighborX="15505" custLinFactNeighborY="-3720"/>
      <dgm:spPr/>
      <dgm:t>
        <a:bodyPr/>
        <a:lstStyle/>
        <a:p>
          <a:endParaRPr lang="en-US"/>
        </a:p>
      </dgm:t>
    </dgm:pt>
    <dgm:pt modelId="{AAA03BD5-7873-4535-8FA9-4DFC705446BF}" type="pres">
      <dgm:prSet presAssocID="{7D56D237-5432-4C85-96BC-DBE140EE673F}" presName="node" presStyleLbl="node1" presStyleIdx="0" presStyleCnt="4" custRadScaleRad="94493" custRadScaleInc="5866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214A6D6-FEF4-4BE5-8AD5-008EBE58F35D}" type="pres">
      <dgm:prSet presAssocID="{7D56D237-5432-4C85-96BC-DBE140EE673F}" presName="dummy" presStyleCnt="0"/>
      <dgm:spPr/>
    </dgm:pt>
    <dgm:pt modelId="{33662418-7E57-4D60-8FF2-459FC5BE2160}" type="pres">
      <dgm:prSet presAssocID="{C3AD14CF-275D-4899-827A-3DD30DF03F47}" presName="sibTrans" presStyleLbl="sibTrans2D1" presStyleIdx="0" presStyleCnt="4" custScaleX="82882" custScaleY="86586"/>
      <dgm:spPr/>
      <dgm:t>
        <a:bodyPr/>
        <a:lstStyle/>
        <a:p>
          <a:endParaRPr lang="en-US"/>
        </a:p>
      </dgm:t>
    </dgm:pt>
    <dgm:pt modelId="{D539A2AD-1A83-4813-8782-5C16F619D5FE}" type="pres">
      <dgm:prSet presAssocID="{522C5E7D-EF91-4A6D-9AB2-734058FDCC78}" presName="node" presStyleLbl="node1" presStyleIdx="1" presStyleCnt="4" custRadScaleRad="118377" custRadScaleInc="-1490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CEF94BF-DC36-4BE6-BA0F-7BA44D2BE7BC}" type="pres">
      <dgm:prSet presAssocID="{522C5E7D-EF91-4A6D-9AB2-734058FDCC78}" presName="dummy" presStyleCnt="0"/>
      <dgm:spPr/>
    </dgm:pt>
    <dgm:pt modelId="{A24C760B-5993-476A-9720-C13B21B77B15}" type="pres">
      <dgm:prSet presAssocID="{DBDB0A07-E20E-4897-AFCD-1128FE9DBA1E}" presName="sibTrans" presStyleLbl="sibTrans2D1" presStyleIdx="1" presStyleCnt="4" custScaleX="86650" custScaleY="90481"/>
      <dgm:spPr/>
      <dgm:t>
        <a:bodyPr/>
        <a:lstStyle/>
        <a:p>
          <a:endParaRPr lang="en-US"/>
        </a:p>
      </dgm:t>
    </dgm:pt>
    <dgm:pt modelId="{91EB2653-271C-4496-B01A-83F79A731A6F}" type="pres">
      <dgm:prSet presAssocID="{98188B7E-D17F-4E75-BC52-3ECD590BEFEB}" presName="node" presStyleLbl="node1" presStyleIdx="2" presStyleCnt="4" custRadScaleRad="84604" custRadScaleInc="-6579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6F1765C-E9C0-4FF7-A111-DB1A704AFF7C}" type="pres">
      <dgm:prSet presAssocID="{98188B7E-D17F-4E75-BC52-3ECD590BEFEB}" presName="dummy" presStyleCnt="0"/>
      <dgm:spPr/>
    </dgm:pt>
    <dgm:pt modelId="{7247FAB1-64B1-4042-8D10-B371650A0EB8}" type="pres">
      <dgm:prSet presAssocID="{1EA6C5DF-D48C-4869-855B-91C9924472E9}" presName="sibTrans" presStyleLbl="sibTrans2D1" presStyleIdx="2" presStyleCnt="4" custScaleX="94184" custScaleY="90481"/>
      <dgm:spPr/>
      <dgm:t>
        <a:bodyPr/>
        <a:lstStyle/>
        <a:p>
          <a:endParaRPr lang="en-US"/>
        </a:p>
      </dgm:t>
    </dgm:pt>
    <dgm:pt modelId="{97B44E1B-2C91-4196-9265-D6F6A91B8CC0}" type="pres">
      <dgm:prSet presAssocID="{8C70AD98-09D2-41F7-92FD-36E3615AAE95}" presName="node" presStyleLbl="node1" presStyleIdx="3" presStyleCnt="4" custRadScaleRad="54225" custRadScaleInc="1840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819B9B6-C374-46E0-AF5F-664B5C65E963}" type="pres">
      <dgm:prSet presAssocID="{8C70AD98-09D2-41F7-92FD-36E3615AAE95}" presName="dummy" presStyleCnt="0"/>
      <dgm:spPr/>
    </dgm:pt>
    <dgm:pt modelId="{47046176-8C25-4108-AD41-2A10064654DA}" type="pres">
      <dgm:prSet presAssocID="{790C9AD7-5B68-4549-B5A5-3DF88C88B0CD}" presName="sibTrans" presStyleLbl="sibTrans2D1" presStyleIdx="3" presStyleCnt="4" custScaleX="94184" custScaleY="90354"/>
      <dgm:spPr/>
      <dgm:t>
        <a:bodyPr/>
        <a:lstStyle/>
        <a:p>
          <a:endParaRPr lang="en-US"/>
        </a:p>
      </dgm:t>
    </dgm:pt>
  </dgm:ptLst>
  <dgm:cxnLst>
    <dgm:cxn modelId="{876EBD74-9718-49BE-87DD-B8950208B043}" type="presOf" srcId="{4F177742-BC0A-40F9-BC5F-4E837C295ECE}" destId="{DBE97C52-21AA-491B-B06D-DDBF4889E394}" srcOrd="0" destOrd="0" presId="urn:microsoft.com/office/officeart/2005/8/layout/radial6"/>
    <dgm:cxn modelId="{EEB10A0F-1ED5-4507-A084-F9DEF9A0E9CB}" type="presOf" srcId="{B0F11FF9-EB43-4A8A-A82B-7A55535CC626}" destId="{D51DDBE3-E9D1-4F49-B17C-4021F8D6F801}" srcOrd="0" destOrd="0" presId="urn:microsoft.com/office/officeart/2005/8/layout/radial6"/>
    <dgm:cxn modelId="{21B681B8-B89B-4639-A565-6231D3C9F949}" type="presOf" srcId="{790C9AD7-5B68-4549-B5A5-3DF88C88B0CD}" destId="{47046176-8C25-4108-AD41-2A10064654DA}" srcOrd="0" destOrd="0" presId="urn:microsoft.com/office/officeart/2005/8/layout/radial6"/>
    <dgm:cxn modelId="{A98C4448-62F5-44FA-B21C-D3E15045ED8F}" type="presOf" srcId="{1EA6C5DF-D48C-4869-855B-91C9924472E9}" destId="{7247FAB1-64B1-4042-8D10-B371650A0EB8}" srcOrd="0" destOrd="0" presId="urn:microsoft.com/office/officeart/2005/8/layout/radial6"/>
    <dgm:cxn modelId="{78C97235-50FA-4315-ADDE-C2807C24491D}" srcId="{4F177742-BC0A-40F9-BC5F-4E837C295ECE}" destId="{8C70AD98-09D2-41F7-92FD-36E3615AAE95}" srcOrd="3" destOrd="0" parTransId="{C989B487-D862-4B73-ACB8-F6B61184FB6F}" sibTransId="{790C9AD7-5B68-4549-B5A5-3DF88C88B0CD}"/>
    <dgm:cxn modelId="{1C69310E-44DE-4999-9CD9-DB1C3AF10B8A}" srcId="{4F177742-BC0A-40F9-BC5F-4E837C295ECE}" destId="{98188B7E-D17F-4E75-BC52-3ECD590BEFEB}" srcOrd="2" destOrd="0" parTransId="{C9CF66CD-170E-481D-8F18-6E828A09A7A1}" sibTransId="{1EA6C5DF-D48C-4869-855B-91C9924472E9}"/>
    <dgm:cxn modelId="{7243352F-0536-4E2C-AB46-7A3278FC27E5}" type="presOf" srcId="{DBDB0A07-E20E-4897-AFCD-1128FE9DBA1E}" destId="{A24C760B-5993-476A-9720-C13B21B77B15}" srcOrd="0" destOrd="0" presId="urn:microsoft.com/office/officeart/2005/8/layout/radial6"/>
    <dgm:cxn modelId="{073E85E9-3459-4ED9-9A02-33F0574BD152}" type="presOf" srcId="{7D56D237-5432-4C85-96BC-DBE140EE673F}" destId="{AAA03BD5-7873-4535-8FA9-4DFC705446BF}" srcOrd="0" destOrd="0" presId="urn:microsoft.com/office/officeart/2005/8/layout/radial6"/>
    <dgm:cxn modelId="{321B42C5-E47B-4AA8-B213-2F386B338A73}" srcId="{4F177742-BC0A-40F9-BC5F-4E837C295ECE}" destId="{7D56D237-5432-4C85-96BC-DBE140EE673F}" srcOrd="0" destOrd="0" parTransId="{F39D0C96-F76B-489E-81C2-C811460008CB}" sibTransId="{C3AD14CF-275D-4899-827A-3DD30DF03F47}"/>
    <dgm:cxn modelId="{26DA6CEF-8ECA-4985-BE57-9AEE62CCC9DB}" type="presOf" srcId="{98188B7E-D17F-4E75-BC52-3ECD590BEFEB}" destId="{91EB2653-271C-4496-B01A-83F79A731A6F}" srcOrd="0" destOrd="0" presId="urn:microsoft.com/office/officeart/2005/8/layout/radial6"/>
    <dgm:cxn modelId="{20FEC83C-E443-4361-8B18-3D4BA81C988F}" srcId="{B0F11FF9-EB43-4A8A-A82B-7A55535CC626}" destId="{4F177742-BC0A-40F9-BC5F-4E837C295ECE}" srcOrd="0" destOrd="0" parTransId="{4FD424A6-DC53-4063-AB8D-97A6826B8C21}" sibTransId="{0290D228-75DD-4E40-9A39-85D7A1EC605F}"/>
    <dgm:cxn modelId="{99C9BE3D-C02F-4D5E-8C43-C28070F2CC3B}" type="presOf" srcId="{522C5E7D-EF91-4A6D-9AB2-734058FDCC78}" destId="{D539A2AD-1A83-4813-8782-5C16F619D5FE}" srcOrd="0" destOrd="0" presId="urn:microsoft.com/office/officeart/2005/8/layout/radial6"/>
    <dgm:cxn modelId="{AA60FBE0-DB30-476A-BE73-CA5CB2296943}" type="presOf" srcId="{C3AD14CF-275D-4899-827A-3DD30DF03F47}" destId="{33662418-7E57-4D60-8FF2-459FC5BE2160}" srcOrd="0" destOrd="0" presId="urn:microsoft.com/office/officeart/2005/8/layout/radial6"/>
    <dgm:cxn modelId="{EF4EB5EB-B790-4393-8DC7-009E506F67C1}" srcId="{4F177742-BC0A-40F9-BC5F-4E837C295ECE}" destId="{522C5E7D-EF91-4A6D-9AB2-734058FDCC78}" srcOrd="1" destOrd="0" parTransId="{111DB1C3-441A-44BC-B2C2-EE6DCCA242BC}" sibTransId="{DBDB0A07-E20E-4897-AFCD-1128FE9DBA1E}"/>
    <dgm:cxn modelId="{99023BAA-9005-4074-8BEF-436AA169DAA4}" type="presOf" srcId="{8C70AD98-09D2-41F7-92FD-36E3615AAE95}" destId="{97B44E1B-2C91-4196-9265-D6F6A91B8CC0}" srcOrd="0" destOrd="0" presId="urn:microsoft.com/office/officeart/2005/8/layout/radial6"/>
    <dgm:cxn modelId="{2A8AD538-E05B-405F-B9DA-54C7F4D0F8F1}" type="presParOf" srcId="{D51DDBE3-E9D1-4F49-B17C-4021F8D6F801}" destId="{DBE97C52-21AA-491B-B06D-DDBF4889E394}" srcOrd="0" destOrd="0" presId="urn:microsoft.com/office/officeart/2005/8/layout/radial6"/>
    <dgm:cxn modelId="{11DFBAAB-5839-4DDA-8B7C-3A8ADC6BE9B3}" type="presParOf" srcId="{D51DDBE3-E9D1-4F49-B17C-4021F8D6F801}" destId="{AAA03BD5-7873-4535-8FA9-4DFC705446BF}" srcOrd="1" destOrd="0" presId="urn:microsoft.com/office/officeart/2005/8/layout/radial6"/>
    <dgm:cxn modelId="{A5CB716C-0B28-4655-B7A8-DF82052C5E8C}" type="presParOf" srcId="{D51DDBE3-E9D1-4F49-B17C-4021F8D6F801}" destId="{4214A6D6-FEF4-4BE5-8AD5-008EBE58F35D}" srcOrd="2" destOrd="0" presId="urn:microsoft.com/office/officeart/2005/8/layout/radial6"/>
    <dgm:cxn modelId="{41C8ADBB-0A45-42B4-899B-9C2FC15C786F}" type="presParOf" srcId="{D51DDBE3-E9D1-4F49-B17C-4021F8D6F801}" destId="{33662418-7E57-4D60-8FF2-459FC5BE2160}" srcOrd="3" destOrd="0" presId="urn:microsoft.com/office/officeart/2005/8/layout/radial6"/>
    <dgm:cxn modelId="{CC570047-369A-4676-B527-F7BD2004C139}" type="presParOf" srcId="{D51DDBE3-E9D1-4F49-B17C-4021F8D6F801}" destId="{D539A2AD-1A83-4813-8782-5C16F619D5FE}" srcOrd="4" destOrd="0" presId="urn:microsoft.com/office/officeart/2005/8/layout/radial6"/>
    <dgm:cxn modelId="{0042FE5C-6E39-43EA-A4B6-C93A2E84A1C8}" type="presParOf" srcId="{D51DDBE3-E9D1-4F49-B17C-4021F8D6F801}" destId="{ECEF94BF-DC36-4BE6-BA0F-7BA44D2BE7BC}" srcOrd="5" destOrd="0" presId="urn:microsoft.com/office/officeart/2005/8/layout/radial6"/>
    <dgm:cxn modelId="{5A60AA22-3CCF-4699-BA1E-BB2C674A5FE0}" type="presParOf" srcId="{D51DDBE3-E9D1-4F49-B17C-4021F8D6F801}" destId="{A24C760B-5993-476A-9720-C13B21B77B15}" srcOrd="6" destOrd="0" presId="urn:microsoft.com/office/officeart/2005/8/layout/radial6"/>
    <dgm:cxn modelId="{701BB62B-F382-4B54-A8FA-036C3A8C8FC0}" type="presParOf" srcId="{D51DDBE3-E9D1-4F49-B17C-4021F8D6F801}" destId="{91EB2653-271C-4496-B01A-83F79A731A6F}" srcOrd="7" destOrd="0" presId="urn:microsoft.com/office/officeart/2005/8/layout/radial6"/>
    <dgm:cxn modelId="{A61EF392-86EF-4B5B-A3CA-54245415895F}" type="presParOf" srcId="{D51DDBE3-E9D1-4F49-B17C-4021F8D6F801}" destId="{56F1765C-E9C0-4FF7-A111-DB1A704AFF7C}" srcOrd="8" destOrd="0" presId="urn:microsoft.com/office/officeart/2005/8/layout/radial6"/>
    <dgm:cxn modelId="{BBFE69AB-EEEE-46C1-8351-2119DB0C682C}" type="presParOf" srcId="{D51DDBE3-E9D1-4F49-B17C-4021F8D6F801}" destId="{7247FAB1-64B1-4042-8D10-B371650A0EB8}" srcOrd="9" destOrd="0" presId="urn:microsoft.com/office/officeart/2005/8/layout/radial6"/>
    <dgm:cxn modelId="{BA72D205-71B0-41B1-9A0F-B5B7B15EB7FD}" type="presParOf" srcId="{D51DDBE3-E9D1-4F49-B17C-4021F8D6F801}" destId="{97B44E1B-2C91-4196-9265-D6F6A91B8CC0}" srcOrd="10" destOrd="0" presId="urn:microsoft.com/office/officeart/2005/8/layout/radial6"/>
    <dgm:cxn modelId="{74D63C72-8FDB-4050-8D2A-8B1533A12073}" type="presParOf" srcId="{D51DDBE3-E9D1-4F49-B17C-4021F8D6F801}" destId="{5819B9B6-C374-46E0-AF5F-664B5C65E963}" srcOrd="11" destOrd="0" presId="urn:microsoft.com/office/officeart/2005/8/layout/radial6"/>
    <dgm:cxn modelId="{1EB8C480-FD69-444D-B272-77DDDBB86A11}" type="presParOf" srcId="{D51DDBE3-E9D1-4F49-B17C-4021F8D6F801}" destId="{47046176-8C25-4108-AD41-2A10064654DA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E6534BB-2BB6-40F4-B096-254C3A45B6C8}" type="doc">
      <dgm:prSet loTypeId="urn:microsoft.com/office/officeart/2008/layout/RadialCluster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9B60266-B606-46DF-883B-48F0224FA9EF}">
      <dgm:prSet phldrT="[Text]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en-US" b="1" dirty="0" smtClean="0"/>
            <a:t>“High-Leverage” Practices/Tasks</a:t>
          </a:r>
          <a:endParaRPr lang="en-US" b="1" dirty="0"/>
        </a:p>
      </dgm:t>
    </dgm:pt>
    <dgm:pt modelId="{AD107722-02FF-4765-A309-4B67F2105E9A}" type="parTrans" cxnId="{7F0C324B-FED7-483F-9B9E-1A89357C35E1}">
      <dgm:prSet/>
      <dgm:spPr/>
      <dgm:t>
        <a:bodyPr/>
        <a:lstStyle/>
        <a:p>
          <a:endParaRPr lang="en-US"/>
        </a:p>
      </dgm:t>
    </dgm:pt>
    <dgm:pt modelId="{4CA68036-8818-45A8-B93C-A0A018FC23FD}" type="sibTrans" cxnId="{7F0C324B-FED7-483F-9B9E-1A89357C35E1}">
      <dgm:prSet/>
      <dgm:spPr/>
      <dgm:t>
        <a:bodyPr/>
        <a:lstStyle/>
        <a:p>
          <a:endParaRPr lang="en-US"/>
        </a:p>
      </dgm:t>
    </dgm:pt>
    <dgm:pt modelId="{850B9B4E-E964-4C1B-8D20-11741B340EE6}">
      <dgm:prSet phldrT="[Text]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en-US" b="1" dirty="0" smtClean="0"/>
            <a:t>Metacognitive</a:t>
          </a:r>
          <a:endParaRPr lang="en-US" b="1" dirty="0"/>
        </a:p>
      </dgm:t>
    </dgm:pt>
    <dgm:pt modelId="{48589EAC-24AF-4976-994B-8FA26EA63203}" type="parTrans" cxnId="{FA9E42FC-1C53-4A67-A25A-5340BC4D5DB4}">
      <dgm:prSet/>
      <dgm:spPr/>
      <dgm:t>
        <a:bodyPr/>
        <a:lstStyle/>
        <a:p>
          <a:endParaRPr lang="en-US"/>
        </a:p>
      </dgm:t>
    </dgm:pt>
    <dgm:pt modelId="{ECE52680-F80E-4A94-8411-914378390953}" type="sibTrans" cxnId="{FA9E42FC-1C53-4A67-A25A-5340BC4D5DB4}">
      <dgm:prSet/>
      <dgm:spPr/>
      <dgm:t>
        <a:bodyPr/>
        <a:lstStyle/>
        <a:p>
          <a:endParaRPr lang="en-US"/>
        </a:p>
      </dgm:t>
    </dgm:pt>
    <dgm:pt modelId="{91851F50-A373-4DC1-803D-52718087BDCE}">
      <dgm:prSet phldrT="[Text]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en-US" b="1" dirty="0" smtClean="0"/>
            <a:t>Psychosocial</a:t>
          </a:r>
          <a:endParaRPr lang="en-US" b="1" dirty="0"/>
        </a:p>
      </dgm:t>
    </dgm:pt>
    <dgm:pt modelId="{9166F87D-D7FA-4BB3-B264-27260A9F59A8}" type="parTrans" cxnId="{3E291D7E-0D08-438C-9293-DA06073E8171}">
      <dgm:prSet/>
      <dgm:spPr/>
      <dgm:t>
        <a:bodyPr/>
        <a:lstStyle/>
        <a:p>
          <a:endParaRPr lang="en-US"/>
        </a:p>
      </dgm:t>
    </dgm:pt>
    <dgm:pt modelId="{2E8FEFFD-8FFA-446C-A2D4-4152BA022523}" type="sibTrans" cxnId="{3E291D7E-0D08-438C-9293-DA06073E8171}">
      <dgm:prSet/>
      <dgm:spPr/>
      <dgm:t>
        <a:bodyPr/>
        <a:lstStyle/>
        <a:p>
          <a:endParaRPr lang="en-US"/>
        </a:p>
      </dgm:t>
    </dgm:pt>
    <dgm:pt modelId="{53B8F035-0C13-4734-B78C-7C4142F23597}">
      <dgm:prSet phldrT="[Text]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en-US" b="1" dirty="0" smtClean="0"/>
            <a:t>Community-Building</a:t>
          </a:r>
          <a:endParaRPr lang="en-US" b="1" dirty="0"/>
        </a:p>
      </dgm:t>
    </dgm:pt>
    <dgm:pt modelId="{FBB99A34-3FFB-4960-83E0-F3CC7893FF3A}" type="parTrans" cxnId="{FF944FF6-6EA6-44B7-9197-2B0C99F39F73}">
      <dgm:prSet/>
      <dgm:spPr/>
      <dgm:t>
        <a:bodyPr/>
        <a:lstStyle/>
        <a:p>
          <a:endParaRPr lang="en-US"/>
        </a:p>
      </dgm:t>
    </dgm:pt>
    <dgm:pt modelId="{F1583431-0A73-4170-89E8-3B37FC2FECC4}" type="sibTrans" cxnId="{FF944FF6-6EA6-44B7-9197-2B0C99F39F73}">
      <dgm:prSet/>
      <dgm:spPr/>
      <dgm:t>
        <a:bodyPr/>
        <a:lstStyle/>
        <a:p>
          <a:endParaRPr lang="en-US"/>
        </a:p>
      </dgm:t>
    </dgm:pt>
    <dgm:pt modelId="{DB180FC6-33B4-453F-8007-B55FE61BA509}" type="pres">
      <dgm:prSet presAssocID="{6E6534BB-2BB6-40F4-B096-254C3A45B6C8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06BD0C71-1ADD-41A3-A84A-AE9CE2A4044B}" type="pres">
      <dgm:prSet presAssocID="{E9B60266-B606-46DF-883B-48F0224FA9EF}" presName="singleCycle" presStyleCnt="0"/>
      <dgm:spPr/>
    </dgm:pt>
    <dgm:pt modelId="{CF588675-64D0-46A5-BE14-D577907B14B8}" type="pres">
      <dgm:prSet presAssocID="{E9B60266-B606-46DF-883B-48F0224FA9EF}" presName="singleCenter" presStyleLbl="node1" presStyleIdx="0" presStyleCnt="4" custScaleX="87223" custScaleY="98456" custLinFactNeighborX="-24646" custLinFactNeighborY="-3886">
        <dgm:presLayoutVars>
          <dgm:chMax val="7"/>
          <dgm:chPref val="7"/>
        </dgm:presLayoutVars>
      </dgm:prSet>
      <dgm:spPr/>
      <dgm:t>
        <a:bodyPr/>
        <a:lstStyle/>
        <a:p>
          <a:endParaRPr lang="en-US"/>
        </a:p>
      </dgm:t>
    </dgm:pt>
    <dgm:pt modelId="{1EA906F1-CFF7-4F44-9671-A0F809DC9722}" type="pres">
      <dgm:prSet presAssocID="{48589EAC-24AF-4976-994B-8FA26EA63203}" presName="Name56" presStyleLbl="parChTrans1D2" presStyleIdx="0" presStyleCnt="3"/>
      <dgm:spPr/>
      <dgm:t>
        <a:bodyPr/>
        <a:lstStyle/>
        <a:p>
          <a:endParaRPr lang="en-US"/>
        </a:p>
      </dgm:t>
    </dgm:pt>
    <dgm:pt modelId="{5B05ADD7-9CAE-4E1B-9E14-8C10A1E8A2C2}" type="pres">
      <dgm:prSet presAssocID="{850B9B4E-E964-4C1B-8D20-11741B340EE6}" presName="text0" presStyleLbl="node1" presStyleIdx="1" presStyleCnt="4" custScaleX="172490" custScaleY="138760" custRadScaleRad="99487" custRadScaleInc="-4950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8338DF5-6483-4AC3-96DE-7B114A696729}" type="pres">
      <dgm:prSet presAssocID="{9166F87D-D7FA-4BB3-B264-27260A9F59A8}" presName="Name56" presStyleLbl="parChTrans1D2" presStyleIdx="1" presStyleCnt="3"/>
      <dgm:spPr/>
      <dgm:t>
        <a:bodyPr/>
        <a:lstStyle/>
        <a:p>
          <a:endParaRPr lang="en-US"/>
        </a:p>
      </dgm:t>
    </dgm:pt>
    <dgm:pt modelId="{E96011D4-7CF2-4F83-87DD-28EA90E42B49}" type="pres">
      <dgm:prSet presAssocID="{91851F50-A373-4DC1-803D-52718087BDCE}" presName="text0" presStyleLbl="node1" presStyleIdx="2" presStyleCnt="4" custScaleX="153833" custScaleY="143062" custRadScaleRad="52408" custRadScaleInc="4145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198E3F-1D92-4803-BD6E-9BF0BAC4DEA0}" type="pres">
      <dgm:prSet presAssocID="{FBB99A34-3FFB-4960-83E0-F3CC7893FF3A}" presName="Name56" presStyleLbl="parChTrans1D2" presStyleIdx="2" presStyleCnt="3"/>
      <dgm:spPr/>
      <dgm:t>
        <a:bodyPr/>
        <a:lstStyle/>
        <a:p>
          <a:endParaRPr lang="en-US"/>
        </a:p>
      </dgm:t>
    </dgm:pt>
    <dgm:pt modelId="{63850A1B-14F2-4385-B71F-9E4DCF49A217}" type="pres">
      <dgm:prSet presAssocID="{53B8F035-0C13-4734-B78C-7C4142F23597}" presName="text0" presStyleLbl="node1" presStyleIdx="3" presStyleCnt="4" custScaleX="154661" custScaleY="148811" custRadScaleRad="132506" custRadScaleInc="2068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0A3C87F-5096-41FE-B0B6-754470E8B6F1}" type="presOf" srcId="{6E6534BB-2BB6-40F4-B096-254C3A45B6C8}" destId="{DB180FC6-33B4-453F-8007-B55FE61BA509}" srcOrd="0" destOrd="0" presId="urn:microsoft.com/office/officeart/2008/layout/RadialCluster"/>
    <dgm:cxn modelId="{D7D4D40A-2B27-49BE-B81F-E035D63925E0}" type="presOf" srcId="{E9B60266-B606-46DF-883B-48F0224FA9EF}" destId="{CF588675-64D0-46A5-BE14-D577907B14B8}" srcOrd="0" destOrd="0" presId="urn:microsoft.com/office/officeart/2008/layout/RadialCluster"/>
    <dgm:cxn modelId="{D32F25F9-04BD-4238-82EF-FC3EABFD6164}" type="presOf" srcId="{48589EAC-24AF-4976-994B-8FA26EA63203}" destId="{1EA906F1-CFF7-4F44-9671-A0F809DC9722}" srcOrd="0" destOrd="0" presId="urn:microsoft.com/office/officeart/2008/layout/RadialCluster"/>
    <dgm:cxn modelId="{CCDF1C25-978E-49F6-9E14-F547796BABF1}" type="presOf" srcId="{53B8F035-0C13-4734-B78C-7C4142F23597}" destId="{63850A1B-14F2-4385-B71F-9E4DCF49A217}" srcOrd="0" destOrd="0" presId="urn:microsoft.com/office/officeart/2008/layout/RadialCluster"/>
    <dgm:cxn modelId="{FF944FF6-6EA6-44B7-9197-2B0C99F39F73}" srcId="{E9B60266-B606-46DF-883B-48F0224FA9EF}" destId="{53B8F035-0C13-4734-B78C-7C4142F23597}" srcOrd="2" destOrd="0" parTransId="{FBB99A34-3FFB-4960-83E0-F3CC7893FF3A}" sibTransId="{F1583431-0A73-4170-89E8-3B37FC2FECC4}"/>
    <dgm:cxn modelId="{53341785-4CF6-47A7-A618-7A61EE228533}" type="presOf" srcId="{9166F87D-D7FA-4BB3-B264-27260A9F59A8}" destId="{28338DF5-6483-4AC3-96DE-7B114A696729}" srcOrd="0" destOrd="0" presId="urn:microsoft.com/office/officeart/2008/layout/RadialCluster"/>
    <dgm:cxn modelId="{31038616-4389-4380-B342-F824A0D48F6A}" type="presOf" srcId="{91851F50-A373-4DC1-803D-52718087BDCE}" destId="{E96011D4-7CF2-4F83-87DD-28EA90E42B49}" srcOrd="0" destOrd="0" presId="urn:microsoft.com/office/officeart/2008/layout/RadialCluster"/>
    <dgm:cxn modelId="{E20B93E7-45C9-4BCB-988E-AA9109838DCB}" type="presOf" srcId="{850B9B4E-E964-4C1B-8D20-11741B340EE6}" destId="{5B05ADD7-9CAE-4E1B-9E14-8C10A1E8A2C2}" srcOrd="0" destOrd="0" presId="urn:microsoft.com/office/officeart/2008/layout/RadialCluster"/>
    <dgm:cxn modelId="{3E291D7E-0D08-438C-9293-DA06073E8171}" srcId="{E9B60266-B606-46DF-883B-48F0224FA9EF}" destId="{91851F50-A373-4DC1-803D-52718087BDCE}" srcOrd="1" destOrd="0" parTransId="{9166F87D-D7FA-4BB3-B264-27260A9F59A8}" sibTransId="{2E8FEFFD-8FFA-446C-A2D4-4152BA022523}"/>
    <dgm:cxn modelId="{7F0C324B-FED7-483F-9B9E-1A89357C35E1}" srcId="{6E6534BB-2BB6-40F4-B096-254C3A45B6C8}" destId="{E9B60266-B606-46DF-883B-48F0224FA9EF}" srcOrd="0" destOrd="0" parTransId="{AD107722-02FF-4765-A309-4B67F2105E9A}" sibTransId="{4CA68036-8818-45A8-B93C-A0A018FC23FD}"/>
    <dgm:cxn modelId="{237EAC75-B03C-4D03-AFA3-0D6BA699BB7D}" type="presOf" srcId="{FBB99A34-3FFB-4960-83E0-F3CC7893FF3A}" destId="{8D198E3F-1D92-4803-BD6E-9BF0BAC4DEA0}" srcOrd="0" destOrd="0" presId="urn:microsoft.com/office/officeart/2008/layout/RadialCluster"/>
    <dgm:cxn modelId="{FA9E42FC-1C53-4A67-A25A-5340BC4D5DB4}" srcId="{E9B60266-B606-46DF-883B-48F0224FA9EF}" destId="{850B9B4E-E964-4C1B-8D20-11741B340EE6}" srcOrd="0" destOrd="0" parTransId="{48589EAC-24AF-4976-994B-8FA26EA63203}" sibTransId="{ECE52680-F80E-4A94-8411-914378390953}"/>
    <dgm:cxn modelId="{E6C79276-648E-42F1-B53E-377A443BA5FC}" type="presParOf" srcId="{DB180FC6-33B4-453F-8007-B55FE61BA509}" destId="{06BD0C71-1ADD-41A3-A84A-AE9CE2A4044B}" srcOrd="0" destOrd="0" presId="urn:microsoft.com/office/officeart/2008/layout/RadialCluster"/>
    <dgm:cxn modelId="{E524399B-A25C-443B-8A3A-E7F973F756EB}" type="presParOf" srcId="{06BD0C71-1ADD-41A3-A84A-AE9CE2A4044B}" destId="{CF588675-64D0-46A5-BE14-D577907B14B8}" srcOrd="0" destOrd="0" presId="urn:microsoft.com/office/officeart/2008/layout/RadialCluster"/>
    <dgm:cxn modelId="{4D3656F8-DA0A-4BC8-AEB5-74FFBF1CDBEE}" type="presParOf" srcId="{06BD0C71-1ADD-41A3-A84A-AE9CE2A4044B}" destId="{1EA906F1-CFF7-4F44-9671-A0F809DC9722}" srcOrd="1" destOrd="0" presId="urn:microsoft.com/office/officeart/2008/layout/RadialCluster"/>
    <dgm:cxn modelId="{73B98ADB-20EF-4573-B918-E750E6ED13B7}" type="presParOf" srcId="{06BD0C71-1ADD-41A3-A84A-AE9CE2A4044B}" destId="{5B05ADD7-9CAE-4E1B-9E14-8C10A1E8A2C2}" srcOrd="2" destOrd="0" presId="urn:microsoft.com/office/officeart/2008/layout/RadialCluster"/>
    <dgm:cxn modelId="{0AC1F45C-3EDC-4AFD-AAB9-A86BCA137671}" type="presParOf" srcId="{06BD0C71-1ADD-41A3-A84A-AE9CE2A4044B}" destId="{28338DF5-6483-4AC3-96DE-7B114A696729}" srcOrd="3" destOrd="0" presId="urn:microsoft.com/office/officeart/2008/layout/RadialCluster"/>
    <dgm:cxn modelId="{86E9B8AB-8BD8-499A-9203-774A0545718B}" type="presParOf" srcId="{06BD0C71-1ADD-41A3-A84A-AE9CE2A4044B}" destId="{E96011D4-7CF2-4F83-87DD-28EA90E42B49}" srcOrd="4" destOrd="0" presId="urn:microsoft.com/office/officeart/2008/layout/RadialCluster"/>
    <dgm:cxn modelId="{C8484E18-D8E0-4DCD-B541-D6B1E1246FD2}" type="presParOf" srcId="{06BD0C71-1ADD-41A3-A84A-AE9CE2A4044B}" destId="{8D198E3F-1D92-4803-BD6E-9BF0BAC4DEA0}" srcOrd="5" destOrd="0" presId="urn:microsoft.com/office/officeart/2008/layout/RadialCluster"/>
    <dgm:cxn modelId="{17CADFC8-3CAA-4B71-9550-8AAD09AA050A}" type="presParOf" srcId="{06BD0C71-1ADD-41A3-A84A-AE9CE2A4044B}" destId="{63850A1B-14F2-4385-B71F-9E4DCF49A217}" srcOrd="6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046176-8C25-4108-AD41-2A10064654DA}">
      <dsp:nvSpPr>
        <dsp:cNvPr id="0" name=""/>
        <dsp:cNvSpPr/>
      </dsp:nvSpPr>
      <dsp:spPr>
        <a:xfrm>
          <a:off x="2191712" y="969826"/>
          <a:ext cx="3811484" cy="3656490"/>
        </a:xfrm>
        <a:prstGeom prst="blockArc">
          <a:avLst>
            <a:gd name="adj1" fmla="val 11275149"/>
            <a:gd name="adj2" fmla="val 15630096"/>
            <a:gd name="adj3" fmla="val 463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247FAB1-64B1-4042-8D10-B371650A0EB8}">
      <dsp:nvSpPr>
        <dsp:cNvPr id="0" name=""/>
        <dsp:cNvSpPr/>
      </dsp:nvSpPr>
      <dsp:spPr>
        <a:xfrm>
          <a:off x="2191714" y="422634"/>
          <a:ext cx="3811484" cy="3661629"/>
        </a:xfrm>
        <a:prstGeom prst="blockArc">
          <a:avLst>
            <a:gd name="adj1" fmla="val 5969909"/>
            <a:gd name="adj2" fmla="val 10324883"/>
            <a:gd name="adj3" fmla="val 463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24C760B-5993-476A-9720-C13B21B77B15}">
      <dsp:nvSpPr>
        <dsp:cNvPr id="0" name=""/>
        <dsp:cNvSpPr/>
      </dsp:nvSpPr>
      <dsp:spPr>
        <a:xfrm>
          <a:off x="1820597" y="405416"/>
          <a:ext cx="3506595" cy="3661629"/>
        </a:xfrm>
        <a:prstGeom prst="blockArc">
          <a:avLst>
            <a:gd name="adj1" fmla="val 366462"/>
            <a:gd name="adj2" fmla="val 5056115"/>
            <a:gd name="adj3" fmla="val 463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662418-7E57-4D60-8FF2-459FC5BE2160}">
      <dsp:nvSpPr>
        <dsp:cNvPr id="0" name=""/>
        <dsp:cNvSpPr/>
      </dsp:nvSpPr>
      <dsp:spPr>
        <a:xfrm>
          <a:off x="1920753" y="1065539"/>
          <a:ext cx="3354109" cy="3504005"/>
        </a:xfrm>
        <a:prstGeom prst="blockArc">
          <a:avLst>
            <a:gd name="adj1" fmla="val 16502109"/>
            <a:gd name="adj2" fmla="val 20950864"/>
            <a:gd name="adj3" fmla="val 463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E97C52-21AA-491B-B06D-DDBF4889E394}">
      <dsp:nvSpPr>
        <dsp:cNvPr id="0" name=""/>
        <dsp:cNvSpPr/>
      </dsp:nvSpPr>
      <dsp:spPr>
        <a:xfrm>
          <a:off x="2889462" y="1551816"/>
          <a:ext cx="1860056" cy="186005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Productive Persistence</a:t>
          </a:r>
          <a:endParaRPr lang="en-US" sz="2100" kern="1200" dirty="0"/>
        </a:p>
      </dsp:txBody>
      <dsp:txXfrm>
        <a:off x="3161861" y="1824215"/>
        <a:ext cx="1315258" cy="1315258"/>
      </dsp:txXfrm>
    </dsp:sp>
    <dsp:sp modelId="{AAA03BD5-7873-4535-8FA9-4DFC705446BF}">
      <dsp:nvSpPr>
        <dsp:cNvPr id="0" name=""/>
        <dsp:cNvSpPr/>
      </dsp:nvSpPr>
      <dsp:spPr>
        <a:xfrm>
          <a:off x="3120264" y="197598"/>
          <a:ext cx="1302039" cy="130203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Having the skills and habits to be a competent learner in math</a:t>
          </a:r>
          <a:endParaRPr lang="en-US" sz="1100" kern="1200" dirty="0"/>
        </a:p>
      </dsp:txBody>
      <dsp:txXfrm>
        <a:off x="3310943" y="388277"/>
        <a:ext cx="920681" cy="920681"/>
      </dsp:txXfrm>
    </dsp:sp>
    <dsp:sp modelId="{D539A2AD-1A83-4813-8782-5C16F619D5FE}">
      <dsp:nvSpPr>
        <dsp:cNvPr id="0" name=""/>
        <dsp:cNvSpPr/>
      </dsp:nvSpPr>
      <dsp:spPr>
        <a:xfrm>
          <a:off x="4888206" y="1795512"/>
          <a:ext cx="1302039" cy="130203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Seeing the course material as interesting and useful</a:t>
          </a:r>
          <a:endParaRPr lang="en-US" sz="1100" kern="1200" dirty="0"/>
        </a:p>
      </dsp:txBody>
      <dsp:txXfrm>
        <a:off x="5078885" y="1986191"/>
        <a:ext cx="920681" cy="920681"/>
      </dsp:txXfrm>
    </dsp:sp>
    <dsp:sp modelId="{91EB2653-271C-4496-B01A-83F79A731A6F}">
      <dsp:nvSpPr>
        <dsp:cNvPr id="0" name=""/>
        <dsp:cNvSpPr/>
      </dsp:nvSpPr>
      <dsp:spPr>
        <a:xfrm>
          <a:off x="3120263" y="3551881"/>
          <a:ext cx="1302039" cy="130203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Having a sense of belonging and safety in the learning environment</a:t>
          </a:r>
          <a:endParaRPr lang="en-US" sz="1100" kern="1200" dirty="0"/>
        </a:p>
      </dsp:txBody>
      <dsp:txXfrm>
        <a:off x="3310942" y="3742560"/>
        <a:ext cx="920681" cy="920681"/>
      </dsp:txXfrm>
    </dsp:sp>
    <dsp:sp modelId="{97B44E1B-2C91-4196-9265-D6F6A91B8CC0}">
      <dsp:nvSpPr>
        <dsp:cNvPr id="0" name=""/>
        <dsp:cNvSpPr/>
      </dsp:nvSpPr>
      <dsp:spPr>
        <a:xfrm>
          <a:off x="1488732" y="1874731"/>
          <a:ext cx="1302039" cy="130203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Seeing themselves as math learners</a:t>
          </a:r>
          <a:endParaRPr lang="en-US" sz="1100" kern="1200" dirty="0"/>
        </a:p>
      </dsp:txBody>
      <dsp:txXfrm>
        <a:off x="1679411" y="2065410"/>
        <a:ext cx="920681" cy="92068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F588675-64D0-46A5-BE14-D577907B14B8}">
      <dsp:nvSpPr>
        <dsp:cNvPr id="0" name=""/>
        <dsp:cNvSpPr/>
      </dsp:nvSpPr>
      <dsp:spPr>
        <a:xfrm>
          <a:off x="1594617" y="1734009"/>
          <a:ext cx="1063422" cy="1200375"/>
        </a:xfrm>
        <a:prstGeom prst="roundRect">
          <a:avLst/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1" kern="1200" dirty="0" smtClean="0"/>
            <a:t>“High-Leverage” Practices/Tasks</a:t>
          </a:r>
          <a:endParaRPr lang="en-US" sz="1100" b="1" kern="1200" dirty="0"/>
        </a:p>
      </dsp:txBody>
      <dsp:txXfrm>
        <a:off x="1646529" y="1785921"/>
        <a:ext cx="959598" cy="1096551"/>
      </dsp:txXfrm>
    </dsp:sp>
    <dsp:sp modelId="{1EA906F1-CFF7-4F44-9671-A0F809DC9722}">
      <dsp:nvSpPr>
        <dsp:cNvPr id="0" name=""/>
        <dsp:cNvSpPr/>
      </dsp:nvSpPr>
      <dsp:spPr>
        <a:xfrm rot="16199974">
          <a:off x="1973177" y="1580865"/>
          <a:ext cx="306289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06289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B05ADD7-9CAE-4E1B-9E14-8C10A1E8A2C2}">
      <dsp:nvSpPr>
        <dsp:cNvPr id="0" name=""/>
        <dsp:cNvSpPr/>
      </dsp:nvSpPr>
      <dsp:spPr>
        <a:xfrm>
          <a:off x="1421812" y="294239"/>
          <a:ext cx="1409008" cy="1133480"/>
        </a:xfrm>
        <a:prstGeom prst="roundRect">
          <a:avLst/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Metacognitive</a:t>
          </a:r>
          <a:endParaRPr lang="en-US" sz="1600" b="1" kern="1200" dirty="0"/>
        </a:p>
      </dsp:txBody>
      <dsp:txXfrm>
        <a:off x="1477144" y="349571"/>
        <a:ext cx="1298344" cy="1022816"/>
      </dsp:txXfrm>
    </dsp:sp>
    <dsp:sp modelId="{28338DF5-6483-4AC3-96DE-7B114A696729}">
      <dsp:nvSpPr>
        <dsp:cNvPr id="0" name=""/>
        <dsp:cNvSpPr/>
      </dsp:nvSpPr>
      <dsp:spPr>
        <a:xfrm rot="1950603">
          <a:off x="2627540" y="2777669"/>
          <a:ext cx="389259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89259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96011D4-7CF2-4F83-87DD-28EA90E42B49}">
      <dsp:nvSpPr>
        <dsp:cNvPr id="0" name=""/>
        <dsp:cNvSpPr/>
      </dsp:nvSpPr>
      <dsp:spPr>
        <a:xfrm>
          <a:off x="2986301" y="2698390"/>
          <a:ext cx="1256606" cy="1168621"/>
        </a:xfrm>
        <a:prstGeom prst="roundRect">
          <a:avLst/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Psychosocial</a:t>
          </a:r>
          <a:endParaRPr lang="en-US" sz="1600" b="1" kern="1200" dirty="0"/>
        </a:p>
      </dsp:txBody>
      <dsp:txXfrm>
        <a:off x="3043348" y="2755437"/>
        <a:ext cx="1142512" cy="1054527"/>
      </dsp:txXfrm>
    </dsp:sp>
    <dsp:sp modelId="{8D198E3F-1D92-4803-BD6E-9BF0BAC4DEA0}">
      <dsp:nvSpPr>
        <dsp:cNvPr id="0" name=""/>
        <dsp:cNvSpPr/>
      </dsp:nvSpPr>
      <dsp:spPr>
        <a:xfrm rot="8889873">
          <a:off x="1290552" y="2751045"/>
          <a:ext cx="328795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28795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3850A1B-14F2-4385-B71F-9E4DCF49A217}">
      <dsp:nvSpPr>
        <dsp:cNvPr id="0" name=""/>
        <dsp:cNvSpPr/>
      </dsp:nvSpPr>
      <dsp:spPr>
        <a:xfrm>
          <a:off x="51913" y="2622172"/>
          <a:ext cx="1263370" cy="1215583"/>
        </a:xfrm>
        <a:prstGeom prst="roundRect">
          <a:avLst/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Community-Building</a:t>
          </a:r>
          <a:endParaRPr lang="en-US" sz="1600" b="1" kern="1200" dirty="0"/>
        </a:p>
      </dsp:txBody>
      <dsp:txXfrm>
        <a:off x="111253" y="2681512"/>
        <a:ext cx="1144690" cy="10969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502E8-FDE4-40EF-9E1D-9AB40C564424}" type="datetimeFigureOut">
              <a:rPr lang="en-US" smtClean="0"/>
              <a:t>8/13/2011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63C94-8E67-4567-9D47-EBC2C4D37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24437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502E8-FDE4-40EF-9E1D-9AB40C564424}" type="datetimeFigureOut">
              <a:rPr lang="en-US" smtClean="0"/>
              <a:t>8/13/2011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63C94-8E67-4567-9D47-EBC2C4D37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9683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502E8-FDE4-40EF-9E1D-9AB40C564424}" type="datetimeFigureOut">
              <a:rPr lang="en-US" smtClean="0"/>
              <a:t>8/13/2011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63C94-8E67-4567-9D47-EBC2C4D37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723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502E8-FDE4-40EF-9E1D-9AB40C564424}" type="datetimeFigureOut">
              <a:rPr lang="en-US" smtClean="0"/>
              <a:t>8/13/2011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63C94-8E67-4567-9D47-EBC2C4D37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45185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502E8-FDE4-40EF-9E1D-9AB40C564424}" type="datetimeFigureOut">
              <a:rPr lang="en-US" smtClean="0"/>
              <a:t>8/13/2011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63C94-8E67-4567-9D47-EBC2C4D37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4078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502E8-FDE4-40EF-9E1D-9AB40C564424}" type="datetimeFigureOut">
              <a:rPr lang="en-US" smtClean="0"/>
              <a:t>8/13/2011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63C94-8E67-4567-9D47-EBC2C4D37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59881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502E8-FDE4-40EF-9E1D-9AB40C564424}" type="datetimeFigureOut">
              <a:rPr lang="en-US" smtClean="0"/>
              <a:t>8/13/2011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63C94-8E67-4567-9D47-EBC2C4D37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4064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502E8-FDE4-40EF-9E1D-9AB40C564424}" type="datetimeFigureOut">
              <a:rPr lang="en-US" smtClean="0"/>
              <a:t>8/13/2011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63C94-8E67-4567-9D47-EBC2C4D37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152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502E8-FDE4-40EF-9E1D-9AB40C564424}" type="datetimeFigureOut">
              <a:rPr lang="en-US" smtClean="0"/>
              <a:t>8/13/2011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63C94-8E67-4567-9D47-EBC2C4D37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23959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502E8-FDE4-40EF-9E1D-9AB40C564424}" type="datetimeFigureOut">
              <a:rPr lang="en-US" smtClean="0"/>
              <a:t>8/13/2011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63C94-8E67-4567-9D47-EBC2C4D37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9447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502E8-FDE4-40EF-9E1D-9AB40C564424}" type="datetimeFigureOut">
              <a:rPr lang="en-US" smtClean="0"/>
              <a:t>8/13/2011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63C94-8E67-4567-9D47-EBC2C4D37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0339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5502E8-FDE4-40EF-9E1D-9AB40C564424}" type="datetimeFigureOut">
              <a:rPr lang="en-US" smtClean="0"/>
              <a:t>8/13/2011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263C94-8E67-4567-9D47-EBC2C4D37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2305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863956" cy="632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549538" y="6219056"/>
            <a:ext cx="5466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Source: </a:t>
            </a:r>
            <a:r>
              <a:rPr lang="en-US" dirty="0" err="1" smtClean="0"/>
              <a:t>Statway</a:t>
            </a:r>
            <a:r>
              <a:rPr lang="en-US" dirty="0" smtClean="0"/>
              <a:t> Winter Institute, January 2011, </a:t>
            </a:r>
          </a:p>
          <a:p>
            <a:pPr algn="r"/>
            <a:r>
              <a:rPr lang="en-US" dirty="0" smtClean="0"/>
              <a:t>David Yeager, Jane Muhich, Rose Asera, and Laura Torres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173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68783351"/>
              </p:ext>
            </p:extLst>
          </p:nvPr>
        </p:nvGraphicFramePr>
        <p:xfrm>
          <a:off x="2727451" y="-34247"/>
          <a:ext cx="6413125" cy="525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ight Arrow 6"/>
          <p:cNvSpPr/>
          <p:nvPr/>
        </p:nvSpPr>
        <p:spPr>
          <a:xfrm rot="19493199">
            <a:off x="3189265" y="3686520"/>
            <a:ext cx="2172213" cy="685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214045" y="152401"/>
            <a:ext cx="3976955" cy="206210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SAMS the Sequel: </a:t>
            </a:r>
          </a:p>
          <a:p>
            <a:r>
              <a:rPr lang="en-US" sz="3200" b="1" dirty="0" smtClean="0"/>
              <a:t>Re-Thinking Student Attributes for Math Success</a:t>
            </a:r>
            <a:endParaRPr lang="en-US" sz="3200" b="1" dirty="0"/>
          </a:p>
        </p:txBody>
      </p:sp>
      <p:graphicFrame>
        <p:nvGraphicFramePr>
          <p:cNvPr id="13" name="Diagram 12"/>
          <p:cNvGraphicFramePr/>
          <p:nvPr>
            <p:extLst>
              <p:ext uri="{D42A27DB-BD31-4B8C-83A1-F6EECF244321}">
                <p14:modId xmlns:p14="http://schemas.microsoft.com/office/powerpoint/2010/main" val="4000449877"/>
              </p:ext>
            </p:extLst>
          </p:nvPr>
        </p:nvGraphicFramePr>
        <p:xfrm>
          <a:off x="141684" y="2817117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083573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2815</TotalTime>
  <Words>76</Words>
  <Application>Microsoft Office PowerPoint</Application>
  <PresentationFormat>On-screen Show (4:3)</PresentationFormat>
  <Paragraphs>13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Bill Moore</dc:creator>
  <cp:lastModifiedBy>Eleni Palmisano</cp:lastModifiedBy>
  <cp:revision>16</cp:revision>
  <cp:lastPrinted>2011-08-04T21:46:19Z</cp:lastPrinted>
  <dcterms:created xsi:type="dcterms:W3CDTF">2011-08-03T21:47:52Z</dcterms:created>
  <dcterms:modified xsi:type="dcterms:W3CDTF">2011-08-14T05:59:43Z</dcterms:modified>
</cp:coreProperties>
</file>